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089" y="724436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dirty="0" smtClean="0"/>
              <a:t>САЗНАЈНО-ИСТРАЖИВАЧКЕ АКТИВНОСТИ</a:t>
            </a:r>
            <a:br>
              <a:rPr lang="sr-Cyrl-R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909" y="3437976"/>
            <a:ext cx="8915399" cy="2859793"/>
          </a:xfrm>
        </p:spPr>
        <p:txBody>
          <a:bodyPr>
            <a:normAutofit fontScale="70000" lnSpcReduction="20000"/>
          </a:bodyPr>
          <a:lstStyle/>
          <a:p>
            <a:r>
              <a:rPr lang="sr-Cyrl-RS" sz="3200" dirty="0" smtClean="0"/>
              <a:t>Вртић „Бошко Буха“</a:t>
            </a:r>
          </a:p>
          <a:p>
            <a:r>
              <a:rPr lang="sr-Cyrl-RS" sz="3200" dirty="0" smtClean="0"/>
              <a:t>Предшколска група</a:t>
            </a:r>
          </a:p>
          <a:p>
            <a:endParaRPr lang="sr-Cyrl-RS" sz="3200" dirty="0"/>
          </a:p>
          <a:p>
            <a:r>
              <a:rPr lang="sr-Cyrl-RS" sz="3200" dirty="0" smtClean="0"/>
              <a:t>Васпитачи: </a:t>
            </a:r>
          </a:p>
          <a:p>
            <a:r>
              <a:rPr lang="sr-Cyrl-RS" sz="3200" dirty="0" smtClean="0"/>
              <a:t>Латинка Вујисић</a:t>
            </a:r>
          </a:p>
          <a:p>
            <a:r>
              <a:rPr lang="sr-Cyrl-RS" sz="3200" dirty="0" smtClean="0"/>
              <a:t>Јулијана Пјановић</a:t>
            </a:r>
          </a:p>
          <a:p>
            <a:r>
              <a:rPr lang="sr-Cyrl-RS" sz="3200" dirty="0" smtClean="0"/>
              <a:t>Тамара Живуловић</a:t>
            </a:r>
            <a:endParaRPr lang="sr-Cyrl-RS" sz="2800" dirty="0" smtClean="0"/>
          </a:p>
          <a:p>
            <a:endParaRPr lang="sr-Cyrl-R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040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sr-Cyrl-RS" sz="2800" dirty="0" smtClean="0"/>
              <a:t>Оптичке варке – Мађионичарска представа</a:t>
            </a:r>
            <a:br>
              <a:rPr lang="sr-Cyrl-RS" sz="2800" dirty="0" smtClean="0"/>
            </a:br>
            <a:r>
              <a:rPr lang="sr-Cyrl-RS" sz="2000" dirty="0" smtClean="0"/>
              <a:t>Радећи на експериментима дошли смо на идеју да деца са родитељима осмисле и припреме огледе („трикове“). Своје трикове су показали у Мађионичарској представи у сарадњи са старијом групом. 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02" t="25201" r="44644" b="21169"/>
          <a:stretch/>
        </p:blipFill>
        <p:spPr>
          <a:xfrm rot="5400000">
            <a:off x="2339893" y="2330392"/>
            <a:ext cx="4114800" cy="37064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93" t="9497" r="17107"/>
          <a:stretch/>
        </p:blipFill>
        <p:spPr>
          <a:xfrm>
            <a:off x="7328077" y="2126222"/>
            <a:ext cx="3855507" cy="4114800"/>
          </a:xfrm>
        </p:spPr>
      </p:pic>
    </p:spTree>
    <p:extLst>
      <p:ext uri="{BB962C8B-B14F-4D97-AF65-F5344CB8AC3E}">
        <p14:creationId xmlns:p14="http://schemas.microsoft.com/office/powerpoint/2010/main" xmlns="" val="37037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200" dirty="0" smtClean="0"/>
              <a:t>Експерименати</a:t>
            </a:r>
            <a:r>
              <a:rPr lang="sr-Cyrl-RS" sz="1400" dirty="0" smtClean="0"/>
              <a:t/>
            </a:r>
            <a:br>
              <a:rPr lang="sr-Cyrl-RS" sz="1400" dirty="0" smtClean="0"/>
            </a:br>
            <a:r>
              <a:rPr lang="sr-Cyrl-RS" sz="1400" dirty="0" smtClean="0"/>
              <a:t> </a:t>
            </a:r>
            <a:r>
              <a:rPr lang="sr-Cyrl-RS" sz="1400" dirty="0"/>
              <a:t>„Ухвати отисак“ – графит и селотејп, „Невидљиве поруке“ – експерименти са воском, акварел бојама, </a:t>
            </a:r>
            <a:r>
              <a:rPr lang="sr-Cyrl-RS" sz="1400" dirty="0" smtClean="0"/>
              <a:t>лимуном</a:t>
            </a:r>
            <a:br>
              <a:rPr lang="sr-Cyrl-RS" sz="1400" dirty="0" smtClean="0"/>
            </a:br>
            <a:r>
              <a:rPr lang="sr-Cyrl-RS" sz="1400" dirty="0" smtClean="0"/>
              <a:t>„Отисци“</a:t>
            </a:r>
            <a:r>
              <a:rPr lang="sr-Cyrl-RS" sz="1400" dirty="0"/>
              <a:t> </a:t>
            </a:r>
            <a:r>
              <a:rPr lang="sr-Cyrl-RS" sz="1400" dirty="0" smtClean="0"/>
              <a:t>– Разговарали смо о томе </a:t>
            </a:r>
            <a:r>
              <a:rPr lang="sr-Cyrl-RS" sz="1400" dirty="0"/>
              <a:t>шта нам говоре отисци (прстију, зуба, стопала...) – фосилни </a:t>
            </a:r>
            <a:r>
              <a:rPr lang="sr-Cyrl-RS" sz="1400" dirty="0" smtClean="0"/>
              <a:t>остаци. Затим су деца сама израђивала фосилне отиске на пластелину код куће. Овој активности допинос је дао и један кућни љубимац, папагај. </a:t>
            </a:r>
            <a:r>
              <a:rPr lang="sr-Cyrl-RS" sz="1400" dirty="0"/>
              <a:t/>
            </a:r>
            <a:br>
              <a:rPr lang="sr-Cyrl-RS" sz="1400" dirty="0"/>
            </a:br>
            <a:endParaRPr lang="en-US" sz="1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81566" y="1774201"/>
            <a:ext cx="3657600" cy="487680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59" b="20254"/>
          <a:stretch/>
        </p:blipFill>
        <p:spPr>
          <a:xfrm>
            <a:off x="7761503" y="2383801"/>
            <a:ext cx="3743108" cy="3657600"/>
          </a:xfrm>
        </p:spPr>
      </p:pic>
    </p:spTree>
    <p:extLst>
      <p:ext uri="{BB962C8B-B14F-4D97-AF65-F5344CB8AC3E}">
        <p14:creationId xmlns:p14="http://schemas.microsoft.com/office/powerpoint/2010/main" xmlns="" val="42609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76656"/>
          </a:xfrm>
        </p:spPr>
        <p:txBody>
          <a:bodyPr/>
          <a:lstStyle/>
          <a:p>
            <a:r>
              <a:rPr lang="sr-Cyrl-RS" dirty="0" smtClean="0"/>
              <a:t>Експерименти – „Садња биљака“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5463" y="1303062"/>
            <a:ext cx="3992732" cy="576262"/>
          </a:xfrm>
        </p:spPr>
        <p:txBody>
          <a:bodyPr/>
          <a:lstStyle/>
          <a:p>
            <a:r>
              <a:rPr lang="sr-Cyrl-RS" sz="2000" dirty="0" smtClean="0"/>
              <a:t>Најпре смо припремили терен, а затим посејали...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539"/>
          <a:stretch/>
        </p:blipFill>
        <p:spPr>
          <a:xfrm>
            <a:off x="2215463" y="2137401"/>
            <a:ext cx="3646772" cy="34747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5656" y="1300766"/>
            <a:ext cx="3999001" cy="576262"/>
          </a:xfrm>
        </p:spPr>
        <p:txBody>
          <a:bodyPr/>
          <a:lstStyle/>
          <a:p>
            <a:r>
              <a:rPr lang="sr-Cyrl-RS" sz="2000" dirty="0" smtClean="0"/>
              <a:t>...и посадили биљке које су припремили родитељи. 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" r="12763" b="28034"/>
          <a:stretch/>
        </p:blipFill>
        <p:spPr>
          <a:xfrm>
            <a:off x="6312996" y="2137401"/>
            <a:ext cx="5573533" cy="3474720"/>
          </a:xfrm>
        </p:spPr>
      </p:pic>
    </p:spTree>
    <p:extLst>
      <p:ext uri="{BB962C8B-B14F-4D97-AF65-F5344CB8AC3E}">
        <p14:creationId xmlns:p14="http://schemas.microsoft.com/office/powerpoint/2010/main" xmlns="" val="155421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76656"/>
          </a:xfrm>
        </p:spPr>
        <p:txBody>
          <a:bodyPr/>
          <a:lstStyle/>
          <a:p>
            <a:r>
              <a:rPr lang="sr-Cyrl-RS" dirty="0"/>
              <a:t>Експерименти – „Садња биљака“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1393213"/>
            <a:ext cx="3992732" cy="576262"/>
          </a:xfrm>
        </p:spPr>
        <p:txBody>
          <a:bodyPr/>
          <a:lstStyle/>
          <a:p>
            <a:r>
              <a:rPr lang="sr-Cyrl-RS" sz="2000" dirty="0" smtClean="0"/>
              <a:t>Наше биљке смо затим залили...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465"/>
          <a:stretch/>
        </p:blipFill>
        <p:spPr>
          <a:xfrm>
            <a:off x="2589212" y="2278058"/>
            <a:ext cx="3680443" cy="3657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48767" y="1393213"/>
            <a:ext cx="3999001" cy="576262"/>
          </a:xfrm>
        </p:spPr>
        <p:txBody>
          <a:bodyPr/>
          <a:lstStyle/>
          <a:p>
            <a:r>
              <a:rPr lang="sr-Cyrl-RS" sz="2000" dirty="0" smtClean="0"/>
              <a:t>... и обележили њихове називе.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866" y="2278058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xmlns="" val="23588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dirty="0"/>
              <a:t>САЗНАЈНО-ИСТРАЖИВАЧКЕ </a:t>
            </a:r>
            <a:r>
              <a:rPr lang="sr-Cyrl-RS" dirty="0" smtClean="0"/>
              <a:t>АКТИВНОСТИ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 smtClean="0"/>
              <a:t>Овим активностима:</a:t>
            </a:r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азвијали смо </a:t>
            </a:r>
            <a:r>
              <a:rPr lang="ru-RU" dirty="0"/>
              <a:t>кооперативности и </a:t>
            </a:r>
            <a:r>
              <a:rPr lang="ru-RU" dirty="0" smtClean="0"/>
              <a:t>сарадњу </a:t>
            </a:r>
            <a:r>
              <a:rPr lang="ru-RU" dirty="0"/>
              <a:t>у заједничким задацима – </a:t>
            </a:r>
            <a:r>
              <a:rPr lang="ru-RU" dirty="0" smtClean="0"/>
              <a:t>експериментима. </a:t>
            </a:r>
            <a:endParaRPr lang="ru-RU" dirty="0"/>
          </a:p>
          <a:p>
            <a:r>
              <a:rPr lang="ru-RU" dirty="0" smtClean="0"/>
              <a:t>Истраживали смо различитим </a:t>
            </a:r>
            <a:r>
              <a:rPr lang="ru-RU" dirty="0"/>
              <a:t>материјалима и инструментима.</a:t>
            </a:r>
          </a:p>
          <a:p>
            <a:r>
              <a:rPr lang="ru-RU" dirty="0" smtClean="0"/>
              <a:t>Подстицали смо </a:t>
            </a:r>
            <a:r>
              <a:rPr lang="ru-RU" dirty="0"/>
              <a:t>радозналости и </a:t>
            </a:r>
            <a:r>
              <a:rPr lang="ru-RU" dirty="0" smtClean="0"/>
              <a:t>истраживачки дух.</a:t>
            </a:r>
          </a:p>
          <a:p>
            <a:endParaRPr lang="ru-RU" dirty="0"/>
          </a:p>
          <a:p>
            <a:r>
              <a:rPr lang="ru-RU" dirty="0" smtClean="0"/>
              <a:t>Захваљујемо се свима који </a:t>
            </a:r>
            <a:r>
              <a:rPr lang="ru-RU" smtClean="0"/>
              <a:t>су подржали </a:t>
            </a:r>
            <a:r>
              <a:rPr lang="ru-RU" dirty="0" smtClean="0"/>
              <a:t>наше идеје, помогли нам да оне буду реализоване.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34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5445"/>
          </a:xfrm>
        </p:spPr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71222"/>
            <a:ext cx="8915400" cy="4301543"/>
          </a:xfrm>
        </p:spPr>
        <p:txBody>
          <a:bodyPr>
            <a:normAutofit lnSpcReduction="10000"/>
          </a:bodyPr>
          <a:lstStyle/>
          <a:p>
            <a:r>
              <a:rPr lang="sr-Cyrl-RS" dirty="0" smtClean="0"/>
              <a:t>„Како да наоравите кинетичке играчке“, Давид Викерс и Шерон Финмарк</a:t>
            </a:r>
          </a:p>
          <a:p>
            <a:r>
              <a:rPr lang="sr-Cyrl-RS" dirty="0" smtClean="0"/>
              <a:t>„Мали кућни огледи 1, 2, 3“, Томислав Сенћански, Креативни центар</a:t>
            </a:r>
          </a:p>
          <a:p>
            <a:r>
              <a:rPr lang="sr-Cyrl-RS" dirty="0" smtClean="0"/>
              <a:t>„100 научних експеримената“, Феникс либрис – Логос арт</a:t>
            </a:r>
          </a:p>
          <a:p>
            <a:r>
              <a:rPr lang="sr-Cyrl-RS" dirty="0" smtClean="0"/>
              <a:t>Колекција биографија великих личности за децу</a:t>
            </a:r>
          </a:p>
          <a:p>
            <a:pPr marL="0" indent="0">
              <a:buNone/>
            </a:pPr>
            <a:r>
              <a:rPr lang="sr-Cyrl-RS" dirty="0" smtClean="0"/>
              <a:t>„Алберт Ајнштајн“</a:t>
            </a:r>
          </a:p>
          <a:p>
            <a:pPr marL="0" indent="0">
              <a:buNone/>
            </a:pPr>
            <a:r>
              <a:rPr lang="sr-Cyrl-RS" dirty="0" smtClean="0"/>
              <a:t>„Чарлс Дарвин“</a:t>
            </a:r>
          </a:p>
          <a:p>
            <a:pPr marL="0" indent="0">
              <a:buNone/>
            </a:pPr>
            <a:r>
              <a:rPr lang="sr-Cyrl-RS" dirty="0" smtClean="0"/>
              <a:t>„Леонардо да Винчи“</a:t>
            </a:r>
          </a:p>
          <a:p>
            <a:r>
              <a:rPr lang="sr-Cyrl-RS" dirty="0" smtClean="0"/>
              <a:t>„Ликовна арт радионица за младе“, Сју Николсон и Дери Робинс, Феникс либрис</a:t>
            </a:r>
          </a:p>
          <a:p>
            <a:r>
              <a:rPr lang="sr-Cyrl-RS" smtClean="0"/>
              <a:t>„100 Монтесори активности за откривање света“, Ев Ерман, Публик практикум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106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Мотивација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r-Cyrl-RS" sz="2400" dirty="0" smtClean="0"/>
              <a:t>Девојчица из групе је донела књигу „Приручних за мале истраживаче“ и деца су  почела да траже шта бисмо то могли одмах да направимо у нашој соби. Претражили смо  у библиотеци књиге са експериментима и сличном тематиком</a:t>
            </a:r>
            <a:r>
              <a:rPr lang="en-US" sz="2400" dirty="0"/>
              <a:t>,</a:t>
            </a:r>
            <a:r>
              <a:rPr lang="sr-Cyrl-RS" sz="2400" dirty="0" smtClean="0"/>
              <a:t> а и истраживачки фундус вртића.</a:t>
            </a:r>
          </a:p>
          <a:p>
            <a:pPr algn="just"/>
            <a:r>
              <a:rPr lang="sr-Cyrl-RS" sz="2400" dirty="0" smtClean="0"/>
              <a:t> </a:t>
            </a:r>
            <a:r>
              <a:rPr lang="sr-Cyrl-RS" sz="2400" dirty="0"/>
              <a:t>О</a:t>
            </a:r>
            <a:r>
              <a:rPr lang="sr-Cyrl-RS" sz="2400" dirty="0" smtClean="0"/>
              <a:t>формили смо центар који смо назвали „Истраживачка станица Бошко Буха“ и опремили га  расположивим материјалима вртића</a:t>
            </a:r>
            <a:r>
              <a:rPr lang="sr-Cyrl-RS" sz="2400" dirty="0"/>
              <a:t> </a:t>
            </a:r>
            <a:r>
              <a:rPr lang="sr-Cyrl-RS" sz="2400" dirty="0" smtClean="0"/>
              <a:t>и уз помоћ деце и родитеља . </a:t>
            </a:r>
          </a:p>
        </p:txBody>
      </p:sp>
    </p:spTree>
    <p:extLst>
      <p:ext uri="{BB962C8B-B14F-4D97-AF65-F5344CB8AC3E}">
        <p14:creationId xmlns:p14="http://schemas.microsoft.com/office/powerpoint/2010/main" xmlns="" val="11699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„Истраживачка станица Бошко Буха“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79"/>
          <a:stretch/>
        </p:blipFill>
        <p:spPr>
          <a:xfrm>
            <a:off x="2949261" y="1572378"/>
            <a:ext cx="2875470" cy="49377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5367" y="1552554"/>
            <a:ext cx="3703319" cy="4937760"/>
          </a:xfrm>
        </p:spPr>
      </p:pic>
    </p:spTree>
    <p:extLst>
      <p:ext uri="{BB962C8B-B14F-4D97-AF65-F5344CB8AC3E}">
        <p14:creationId xmlns:p14="http://schemas.microsoft.com/office/powerpoint/2010/main" xmlns="" val="633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477" y="454294"/>
            <a:ext cx="3940934" cy="976312"/>
          </a:xfrm>
        </p:spPr>
        <p:txBody>
          <a:bodyPr>
            <a:noAutofit/>
          </a:bodyPr>
          <a:lstStyle/>
          <a:p>
            <a:r>
              <a:rPr lang="sr-Cyrl-RS" sz="2400" dirty="0"/>
              <a:t>Чиме све истражујемо</a:t>
            </a:r>
            <a:r>
              <a:rPr lang="sr-Cyrl-RS" sz="2400" dirty="0" smtClean="0"/>
              <a:t>?</a:t>
            </a:r>
            <a:r>
              <a:rPr lang="sr-Cyrl-RS" sz="2400" dirty="0"/>
              <a:t/>
            </a:r>
            <a:br>
              <a:rPr lang="sr-Cyrl-RS" sz="2400" dirty="0"/>
            </a:br>
            <a:r>
              <a:rPr lang="sr-Cyrl-RS" sz="2400" dirty="0"/>
              <a:t>Микроскоп 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3478" y="1598613"/>
            <a:ext cx="3940934" cy="4262436"/>
          </a:xfrm>
        </p:spPr>
        <p:txBody>
          <a:bodyPr>
            <a:noAutofit/>
          </a:bodyPr>
          <a:lstStyle/>
          <a:p>
            <a:pPr algn="just"/>
            <a:r>
              <a:rPr lang="sr-Cyrl-RS" sz="2000" dirty="0" smtClean="0"/>
              <a:t>Деца су имала разне идеје шта бисмо све могли да посматрамо и истражујемо под микроскопом, а то су углавном биле бубе које смо налазили у дворишту вртића или биљке. Направили смо ЗЖН табелу:  шта знамо о инсектима, биљкама, шта би још могли да сазнамо...а оно што смо откривали, проверавали  бисмо  у енциклопедији 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3202" y="446088"/>
            <a:ext cx="4061221" cy="5414962"/>
          </a:xfrm>
        </p:spPr>
      </p:pic>
    </p:spTree>
    <p:extLst>
      <p:ext uri="{BB962C8B-B14F-4D97-AF65-F5344CB8AC3E}">
        <p14:creationId xmlns:p14="http://schemas.microsoft.com/office/powerpoint/2010/main" xmlns="" val="22980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Чиме све истражујемо?</a:t>
            </a:r>
            <a:br>
              <a:rPr lang="sr-Cyrl-RS" dirty="0"/>
            </a:br>
            <a:r>
              <a:rPr lang="sr-Cyrl-RS" dirty="0"/>
              <a:t>Лупа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Истраживали смо како изгледају бубе и биљке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472773" y="2012337"/>
            <a:ext cx="3200400" cy="4267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Cyrl-RS" dirty="0" smtClean="0"/>
              <a:t>Занимало нас је и како изгледа наше тело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10"/>
          <a:stretch/>
        </p:blipFill>
        <p:spPr>
          <a:xfrm>
            <a:off x="7714731" y="2545737"/>
            <a:ext cx="3649700" cy="3200400"/>
          </a:xfrm>
        </p:spPr>
      </p:pic>
    </p:spTree>
    <p:extLst>
      <p:ext uri="{BB962C8B-B14F-4D97-AF65-F5344CB8AC3E}">
        <p14:creationId xmlns:p14="http://schemas.microsoft.com/office/powerpoint/2010/main" xmlns="" val="36302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Експерименти</a:t>
            </a:r>
            <a:br>
              <a:rPr lang="sr-Cyrl-RS" dirty="0" smtClean="0"/>
            </a:br>
            <a:r>
              <a:rPr lang="sr-Cyrl-RS" dirty="0" smtClean="0"/>
              <a:t>„Како се биљке хране и пију воду?“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86"/>
          <a:stretch/>
        </p:blipFill>
        <p:spPr>
          <a:xfrm>
            <a:off x="6348770" y="1598613"/>
            <a:ext cx="5141487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sr-Cyrl-RS" sz="1600" dirty="0" smtClean="0"/>
              <a:t>Овај експеримент смо изводили како бисмо истражили и доказали како се хране биљке тј. како пију воду. У дворшту вртића пронашли смо Беле Раде и припремили смо за њих посуде са обојеном водом. Стрпљиво смо чекали да видимо резултате и свакодневно их посматрали. После неколико дана требало је да биљке добију боју воде у којој се налазе чиме бисмо показали да су својим корењем „пиле“ воду.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9251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000" dirty="0"/>
              <a:t>Експерименти</a:t>
            </a:r>
            <a:br>
              <a:rPr lang="sr-Cyrl-RS" sz="2000" dirty="0"/>
            </a:br>
            <a:r>
              <a:rPr lang="sr-Cyrl-RS" sz="2000" dirty="0"/>
              <a:t>„Како се биљке хране и пију воду?“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Наши </a:t>
            </a:r>
            <a:r>
              <a:rPr lang="ru-RU" sz="2000" dirty="0"/>
              <a:t>истраживачи су врло пажљиво и прецизно изводили овај експеримент. </a:t>
            </a:r>
            <a:br>
              <a:rPr lang="ru-RU" sz="2000" dirty="0"/>
            </a:b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xmlns="" val="2940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/>
              <a:t>Експерименти </a:t>
            </a:r>
            <a:br>
              <a:rPr lang="sr-Cyrl-RS" sz="2800" dirty="0" smtClean="0"/>
            </a:br>
            <a:r>
              <a:rPr lang="sr-Cyrl-RS" sz="2800" dirty="0" smtClean="0"/>
              <a:t>„Дуга“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519"/>
          <a:stretch/>
        </p:blipFill>
        <p:spPr>
          <a:xfrm>
            <a:off x="6368044" y="1422400"/>
            <a:ext cx="4542856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sz="1800" dirty="0" smtClean="0"/>
              <a:t>Овим експериментом смо показали шта се дешава када Сунчева светлост пролази кроз воду и шта се тако ствара. Овај феномен је у природи познат као Дуга.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1251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510914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Експерименти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2924" y="1969476"/>
            <a:ext cx="3992732" cy="576262"/>
          </a:xfrm>
        </p:spPr>
        <p:txBody>
          <a:bodyPr/>
          <a:lstStyle/>
          <a:p>
            <a:pPr algn="just"/>
            <a:r>
              <a:rPr lang="ru-RU" sz="1600" dirty="0"/>
              <a:t>„Водене бандере“</a:t>
            </a:r>
          </a:p>
          <a:p>
            <a:pPr algn="just"/>
            <a:r>
              <a:rPr lang="ru-RU" sz="1600" dirty="0"/>
              <a:t>Овим експериментом смо показали како вуница „преноси </a:t>
            </a:r>
            <a:r>
              <a:rPr lang="ru-RU" sz="1600" dirty="0" smtClean="0"/>
              <a:t>воду“ </a:t>
            </a:r>
            <a:r>
              <a:rPr lang="ru-RU" sz="1600" dirty="0"/>
              <a:t>слично бандерама које спроводе струју.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5610" y="1681345"/>
            <a:ext cx="3999001" cy="576262"/>
          </a:xfrm>
        </p:spPr>
        <p:txBody>
          <a:bodyPr/>
          <a:lstStyle/>
          <a:p>
            <a:r>
              <a:rPr lang="sr-Cyrl-RS" sz="1600" dirty="0" smtClean="0"/>
              <a:t>„Тужна или срећна жаба“</a:t>
            </a:r>
          </a:p>
          <a:p>
            <a:r>
              <a:rPr lang="sr-Cyrl-RS" sz="1600" dirty="0" smtClean="0"/>
              <a:t>Захваљујући сапуници и прављењу балона успели смо да насмејемо једну тужну жабу.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669"/>
          <a:stretch/>
        </p:blipFill>
        <p:spPr>
          <a:xfrm>
            <a:off x="7505609" y="2545738"/>
            <a:ext cx="4074205" cy="36576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3" b="13557"/>
          <a:stretch/>
        </p:blipFill>
        <p:spPr>
          <a:xfrm>
            <a:off x="2808188" y="2545738"/>
            <a:ext cx="3588677" cy="3657600"/>
          </a:xfrm>
        </p:spPr>
      </p:pic>
    </p:spTree>
    <p:extLst>
      <p:ext uri="{BB962C8B-B14F-4D97-AF65-F5344CB8AC3E}">
        <p14:creationId xmlns:p14="http://schemas.microsoft.com/office/powerpoint/2010/main" xmlns="" val="6694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274</TotalTime>
  <Words>503</Words>
  <Application>Microsoft Office PowerPoint</Application>
  <PresentationFormat>Custom</PresentationFormat>
  <Paragraphs>52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Wisp</vt:lpstr>
      <vt:lpstr>САЗНАЈНО-ИСТРАЖИВАЧКЕ АКТИВНОСТИ </vt:lpstr>
      <vt:lpstr>Мотивација</vt:lpstr>
      <vt:lpstr>„Истраживачка станица Бошко Буха“</vt:lpstr>
      <vt:lpstr>Чиме све истражујемо? Микроскоп </vt:lpstr>
      <vt:lpstr>Чиме све истражујемо? Лупа </vt:lpstr>
      <vt:lpstr>Експерименти „Како се биљке хране и пију воду?“</vt:lpstr>
      <vt:lpstr>Експерименти „Како се биљке хране и пију воду?“ Наши истраживачи су врло пажљиво и прецизно изводили овај експеримент.  </vt:lpstr>
      <vt:lpstr>Експерименти  „Дуга“</vt:lpstr>
      <vt:lpstr>Експерименти </vt:lpstr>
      <vt:lpstr>Оптичке варке – Мађионичарска представа Радећи на експериментима дошли смо на идеју да деца са родитељима осмисле и припреме огледе („трикове“). Своје трикове су показали у Мађионичарској представи у сарадњи са старијом групом. </vt:lpstr>
      <vt:lpstr>Експерименати  „Ухвати отисак“ – графит и селотејп, „Невидљиве поруке“ – експерименти са воском, акварел бојама, лимуном „Отисци“ – Разговарали смо о томе шта нам говоре отисци (прстију, зуба, стопала...) – фосилни остаци. Затим су деца сама израђивала фосилне отиске на пластелину код куће. Овој активности допинос је дао и један кућни љубимац, папагај.  </vt:lpstr>
      <vt:lpstr>Експерименти – „Садња биљака“</vt:lpstr>
      <vt:lpstr>Експерименти – „Садња биљака“</vt:lpstr>
      <vt:lpstr>САЗНАЈНО-ИСТРАЖИВАЧКЕ АКТИВНОСТИ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САЗНАЈНО-ИСТРАЖИВАЧКЕ АКТИВНОСТИ</dc:title>
  <dc:creator>Tamara</dc:creator>
  <cp:lastModifiedBy>donacija7</cp:lastModifiedBy>
  <cp:revision>24</cp:revision>
  <dcterms:created xsi:type="dcterms:W3CDTF">2021-04-22T08:41:26Z</dcterms:created>
  <dcterms:modified xsi:type="dcterms:W3CDTF">2021-04-26T10:39:01Z</dcterms:modified>
</cp:coreProperties>
</file>